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65" r:id="rId4"/>
    <p:sldId id="258" r:id="rId5"/>
    <p:sldId id="259" r:id="rId6"/>
    <p:sldId id="260" r:id="rId7"/>
    <p:sldId id="264" r:id="rId8"/>
    <p:sldId id="261" r:id="rId9"/>
    <p:sldId id="262" r:id="rId10"/>
    <p:sldId id="266" r:id="rId11"/>
    <p:sldId id="263" r:id="rId12"/>
    <p:sldId id="267" r:id="rId13"/>
    <p:sldId id="268" r:id="rId14"/>
    <p:sldId id="269" r:id="rId1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edrik Wigestål" userId="281c93ad44156531" providerId="LiveId" clId="{E16DA3F6-6476-494A-BBB8-8B417B26371D}"/>
    <pc:docChg chg="custSel addSld modSld sldOrd">
      <pc:chgData name="Fredrik Wigestål" userId="281c93ad44156531" providerId="LiveId" clId="{E16DA3F6-6476-494A-BBB8-8B417B26371D}" dt="2021-03-31T06:37:26.199" v="47" actId="1076"/>
      <pc:docMkLst>
        <pc:docMk/>
      </pc:docMkLst>
      <pc:sldChg chg="modSp mod">
        <pc:chgData name="Fredrik Wigestål" userId="281c93ad44156531" providerId="LiveId" clId="{E16DA3F6-6476-494A-BBB8-8B417B26371D}" dt="2021-03-29T14:53:54.490" v="19" actId="20577"/>
        <pc:sldMkLst>
          <pc:docMk/>
          <pc:sldMk cId="3438075015" sldId="257"/>
        </pc:sldMkLst>
        <pc:spChg chg="mod">
          <ac:chgData name="Fredrik Wigestål" userId="281c93ad44156531" providerId="LiveId" clId="{E16DA3F6-6476-494A-BBB8-8B417B26371D}" dt="2021-03-29T14:53:54.490" v="19" actId="20577"/>
          <ac:spMkLst>
            <pc:docMk/>
            <pc:sldMk cId="3438075015" sldId="257"/>
            <ac:spMk id="4" creationId="{6DCCC9B6-9951-4371-946E-318B5802239A}"/>
          </ac:spMkLst>
        </pc:spChg>
      </pc:sldChg>
      <pc:sldChg chg="ord">
        <pc:chgData name="Fredrik Wigestål" userId="281c93ad44156531" providerId="LiveId" clId="{E16DA3F6-6476-494A-BBB8-8B417B26371D}" dt="2021-03-29T14:38:56.168" v="3"/>
        <pc:sldMkLst>
          <pc:docMk/>
          <pc:sldMk cId="3916795951" sldId="264"/>
        </pc:sldMkLst>
      </pc:sldChg>
      <pc:sldChg chg="ord">
        <pc:chgData name="Fredrik Wigestål" userId="281c93ad44156531" providerId="LiveId" clId="{E16DA3F6-6476-494A-BBB8-8B417B26371D}" dt="2021-03-29T14:38:35.165" v="1"/>
        <pc:sldMkLst>
          <pc:docMk/>
          <pc:sldMk cId="1886420581" sldId="265"/>
        </pc:sldMkLst>
      </pc:sldChg>
      <pc:sldChg chg="addSp delSp modSp new mod">
        <pc:chgData name="Fredrik Wigestål" userId="281c93ad44156531" providerId="LiveId" clId="{E16DA3F6-6476-494A-BBB8-8B417B26371D}" dt="2021-03-31T06:34:29.006" v="28" actId="1076"/>
        <pc:sldMkLst>
          <pc:docMk/>
          <pc:sldMk cId="1713288776" sldId="267"/>
        </pc:sldMkLst>
        <pc:spChg chg="del">
          <ac:chgData name="Fredrik Wigestål" userId="281c93ad44156531" providerId="LiveId" clId="{E16DA3F6-6476-494A-BBB8-8B417B26371D}" dt="2021-03-31T06:33:42.221" v="21" actId="478"/>
          <ac:spMkLst>
            <pc:docMk/>
            <pc:sldMk cId="1713288776" sldId="267"/>
            <ac:spMk id="2" creationId="{7AD69AF6-BF52-4B36-84FB-F8F8EB7C0FB7}"/>
          </ac:spMkLst>
        </pc:spChg>
        <pc:spChg chg="del">
          <ac:chgData name="Fredrik Wigestål" userId="281c93ad44156531" providerId="LiveId" clId="{E16DA3F6-6476-494A-BBB8-8B417B26371D}" dt="2021-03-31T06:33:44.916" v="22" actId="478"/>
          <ac:spMkLst>
            <pc:docMk/>
            <pc:sldMk cId="1713288776" sldId="267"/>
            <ac:spMk id="3" creationId="{7960A5A2-BD6E-401B-B20B-614C7FF146ED}"/>
          </ac:spMkLst>
        </pc:spChg>
        <pc:picChg chg="add mod modCrop">
          <ac:chgData name="Fredrik Wigestål" userId="281c93ad44156531" providerId="LiveId" clId="{E16DA3F6-6476-494A-BBB8-8B417B26371D}" dt="2021-03-31T06:34:29.006" v="28" actId="1076"/>
          <ac:picMkLst>
            <pc:docMk/>
            <pc:sldMk cId="1713288776" sldId="267"/>
            <ac:picMk id="5" creationId="{1D28AFAC-0FF3-46E3-9E45-7B91E1CF3DBA}"/>
          </ac:picMkLst>
        </pc:picChg>
      </pc:sldChg>
      <pc:sldChg chg="addSp delSp modSp new mod">
        <pc:chgData name="Fredrik Wigestål" userId="281c93ad44156531" providerId="LiveId" clId="{E16DA3F6-6476-494A-BBB8-8B417B26371D}" dt="2021-03-31T06:36:09.363" v="37" actId="1076"/>
        <pc:sldMkLst>
          <pc:docMk/>
          <pc:sldMk cId="963625995" sldId="268"/>
        </pc:sldMkLst>
        <pc:spChg chg="del">
          <ac:chgData name="Fredrik Wigestål" userId="281c93ad44156531" providerId="LiveId" clId="{E16DA3F6-6476-494A-BBB8-8B417B26371D}" dt="2021-03-31T06:35:33.745" v="31" actId="478"/>
          <ac:spMkLst>
            <pc:docMk/>
            <pc:sldMk cId="963625995" sldId="268"/>
            <ac:spMk id="2" creationId="{D8E159EC-E131-4132-811D-972404333628}"/>
          </ac:spMkLst>
        </pc:spChg>
        <pc:spChg chg="del">
          <ac:chgData name="Fredrik Wigestål" userId="281c93ad44156531" providerId="LiveId" clId="{E16DA3F6-6476-494A-BBB8-8B417B26371D}" dt="2021-03-31T06:35:31.718" v="30" actId="478"/>
          <ac:spMkLst>
            <pc:docMk/>
            <pc:sldMk cId="963625995" sldId="268"/>
            <ac:spMk id="3" creationId="{3ACE110B-E861-49CA-9BEC-A713B89D5168}"/>
          </ac:spMkLst>
        </pc:spChg>
        <pc:picChg chg="add mod modCrop">
          <ac:chgData name="Fredrik Wigestål" userId="281c93ad44156531" providerId="LiveId" clId="{E16DA3F6-6476-494A-BBB8-8B417B26371D}" dt="2021-03-31T06:36:09.363" v="37" actId="1076"/>
          <ac:picMkLst>
            <pc:docMk/>
            <pc:sldMk cId="963625995" sldId="268"/>
            <ac:picMk id="5" creationId="{817C6365-5D20-498F-AFCD-C2947A7BFE30}"/>
          </ac:picMkLst>
        </pc:picChg>
      </pc:sldChg>
      <pc:sldChg chg="addSp delSp modSp new mod">
        <pc:chgData name="Fredrik Wigestål" userId="281c93ad44156531" providerId="LiveId" clId="{E16DA3F6-6476-494A-BBB8-8B417B26371D}" dt="2021-03-31T06:37:26.199" v="47" actId="1076"/>
        <pc:sldMkLst>
          <pc:docMk/>
          <pc:sldMk cId="1243776765" sldId="269"/>
        </pc:sldMkLst>
        <pc:spChg chg="del">
          <ac:chgData name="Fredrik Wigestål" userId="281c93ad44156531" providerId="LiveId" clId="{E16DA3F6-6476-494A-BBB8-8B417B26371D}" dt="2021-03-31T06:36:19.639" v="40" actId="478"/>
          <ac:spMkLst>
            <pc:docMk/>
            <pc:sldMk cId="1243776765" sldId="269"/>
            <ac:spMk id="2" creationId="{C9F0A23A-7360-4A95-B14B-8579E036F094}"/>
          </ac:spMkLst>
        </pc:spChg>
        <pc:spChg chg="del">
          <ac:chgData name="Fredrik Wigestål" userId="281c93ad44156531" providerId="LiveId" clId="{E16DA3F6-6476-494A-BBB8-8B417B26371D}" dt="2021-03-31T06:36:17.670" v="39" actId="478"/>
          <ac:spMkLst>
            <pc:docMk/>
            <pc:sldMk cId="1243776765" sldId="269"/>
            <ac:spMk id="3" creationId="{7DCD0A97-5292-40FE-B6BC-0784FCABE774}"/>
          </ac:spMkLst>
        </pc:spChg>
        <pc:picChg chg="add mod modCrop">
          <ac:chgData name="Fredrik Wigestål" userId="281c93ad44156531" providerId="LiveId" clId="{E16DA3F6-6476-494A-BBB8-8B417B26371D}" dt="2021-03-31T06:37:26.199" v="47" actId="1076"/>
          <ac:picMkLst>
            <pc:docMk/>
            <pc:sldMk cId="1243776765" sldId="269"/>
            <ac:picMk id="5" creationId="{3C68A8C7-6A25-41BF-8B45-718FEDF68865}"/>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BF14B1-01BF-42C1-9B95-5F30AF79D05C}"/>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61867FDA-2DD0-4DF2-8162-A1692976F1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8A73FF3B-9547-4DAA-B657-0E5BEDF27C7E}"/>
              </a:ext>
            </a:extLst>
          </p:cNvPr>
          <p:cNvSpPr>
            <a:spLocks noGrp="1"/>
          </p:cNvSpPr>
          <p:nvPr>
            <p:ph type="dt" sz="half" idx="10"/>
          </p:nvPr>
        </p:nvSpPr>
        <p:spPr/>
        <p:txBody>
          <a:bodyPr/>
          <a:lstStyle/>
          <a:p>
            <a:fld id="{020540AF-C1B7-40CF-AA57-8BD7C5A1729A}" type="datetimeFigureOut">
              <a:rPr lang="sv-SE" smtClean="0"/>
              <a:t>2021-03-31</a:t>
            </a:fld>
            <a:endParaRPr lang="sv-SE"/>
          </a:p>
        </p:txBody>
      </p:sp>
      <p:sp>
        <p:nvSpPr>
          <p:cNvPr id="5" name="Platshållare för sidfot 4">
            <a:extLst>
              <a:ext uri="{FF2B5EF4-FFF2-40B4-BE49-F238E27FC236}">
                <a16:creationId xmlns:a16="http://schemas.microsoft.com/office/drawing/2014/main" id="{176F9790-6A65-49EB-86FE-EA43D7E2B90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55F83B6-1808-4446-B9E3-09B3B638FBF8}"/>
              </a:ext>
            </a:extLst>
          </p:cNvPr>
          <p:cNvSpPr>
            <a:spLocks noGrp="1"/>
          </p:cNvSpPr>
          <p:nvPr>
            <p:ph type="sldNum" sz="quarter" idx="12"/>
          </p:nvPr>
        </p:nvSpPr>
        <p:spPr/>
        <p:txBody>
          <a:bodyPr/>
          <a:lstStyle/>
          <a:p>
            <a:fld id="{6AD25C72-4EA3-4E0A-B715-1BCB44C341BF}" type="slidenum">
              <a:rPr lang="sv-SE" smtClean="0"/>
              <a:t>‹#›</a:t>
            </a:fld>
            <a:endParaRPr lang="sv-SE"/>
          </a:p>
        </p:txBody>
      </p:sp>
    </p:spTree>
    <p:extLst>
      <p:ext uri="{BB962C8B-B14F-4D97-AF65-F5344CB8AC3E}">
        <p14:creationId xmlns:p14="http://schemas.microsoft.com/office/powerpoint/2010/main" val="2581695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7A1910-DD95-4492-8CBE-E8FC47D24AEB}"/>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DA7D5123-A27B-444C-9604-62F0BEF2FD56}"/>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2CBF42B-B66B-4D7E-95D3-1CD67A915074}"/>
              </a:ext>
            </a:extLst>
          </p:cNvPr>
          <p:cNvSpPr>
            <a:spLocks noGrp="1"/>
          </p:cNvSpPr>
          <p:nvPr>
            <p:ph type="dt" sz="half" idx="10"/>
          </p:nvPr>
        </p:nvSpPr>
        <p:spPr/>
        <p:txBody>
          <a:bodyPr/>
          <a:lstStyle/>
          <a:p>
            <a:fld id="{020540AF-C1B7-40CF-AA57-8BD7C5A1729A}" type="datetimeFigureOut">
              <a:rPr lang="sv-SE" smtClean="0"/>
              <a:t>2021-03-31</a:t>
            </a:fld>
            <a:endParaRPr lang="sv-SE"/>
          </a:p>
        </p:txBody>
      </p:sp>
      <p:sp>
        <p:nvSpPr>
          <p:cNvPr id="5" name="Platshållare för sidfot 4">
            <a:extLst>
              <a:ext uri="{FF2B5EF4-FFF2-40B4-BE49-F238E27FC236}">
                <a16:creationId xmlns:a16="http://schemas.microsoft.com/office/drawing/2014/main" id="{8C62D457-4722-4EB6-B0CF-F9B37D25821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3277172-1258-466A-A171-3E326D87240C}"/>
              </a:ext>
            </a:extLst>
          </p:cNvPr>
          <p:cNvSpPr>
            <a:spLocks noGrp="1"/>
          </p:cNvSpPr>
          <p:nvPr>
            <p:ph type="sldNum" sz="quarter" idx="12"/>
          </p:nvPr>
        </p:nvSpPr>
        <p:spPr/>
        <p:txBody>
          <a:bodyPr/>
          <a:lstStyle/>
          <a:p>
            <a:fld id="{6AD25C72-4EA3-4E0A-B715-1BCB44C341BF}" type="slidenum">
              <a:rPr lang="sv-SE" smtClean="0"/>
              <a:t>‹#›</a:t>
            </a:fld>
            <a:endParaRPr lang="sv-SE"/>
          </a:p>
        </p:txBody>
      </p:sp>
    </p:spTree>
    <p:extLst>
      <p:ext uri="{BB962C8B-B14F-4D97-AF65-F5344CB8AC3E}">
        <p14:creationId xmlns:p14="http://schemas.microsoft.com/office/powerpoint/2010/main" val="830694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689027CB-B0C6-4909-90E4-6A5F227E7E33}"/>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FD4E1A28-7C1A-4BC6-99DB-CC755230B629}"/>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CF64F1D-E8FF-4E58-9F65-1B3AE67EB1EF}"/>
              </a:ext>
            </a:extLst>
          </p:cNvPr>
          <p:cNvSpPr>
            <a:spLocks noGrp="1"/>
          </p:cNvSpPr>
          <p:nvPr>
            <p:ph type="dt" sz="half" idx="10"/>
          </p:nvPr>
        </p:nvSpPr>
        <p:spPr/>
        <p:txBody>
          <a:bodyPr/>
          <a:lstStyle/>
          <a:p>
            <a:fld id="{020540AF-C1B7-40CF-AA57-8BD7C5A1729A}" type="datetimeFigureOut">
              <a:rPr lang="sv-SE" smtClean="0"/>
              <a:t>2021-03-31</a:t>
            </a:fld>
            <a:endParaRPr lang="sv-SE"/>
          </a:p>
        </p:txBody>
      </p:sp>
      <p:sp>
        <p:nvSpPr>
          <p:cNvPr id="5" name="Platshållare för sidfot 4">
            <a:extLst>
              <a:ext uri="{FF2B5EF4-FFF2-40B4-BE49-F238E27FC236}">
                <a16:creationId xmlns:a16="http://schemas.microsoft.com/office/drawing/2014/main" id="{660E2C38-DDA6-4181-AD53-2CD0CA63EA8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5FA4C90-706A-4E01-BC7D-1877F148023B}"/>
              </a:ext>
            </a:extLst>
          </p:cNvPr>
          <p:cNvSpPr>
            <a:spLocks noGrp="1"/>
          </p:cNvSpPr>
          <p:nvPr>
            <p:ph type="sldNum" sz="quarter" idx="12"/>
          </p:nvPr>
        </p:nvSpPr>
        <p:spPr/>
        <p:txBody>
          <a:bodyPr/>
          <a:lstStyle/>
          <a:p>
            <a:fld id="{6AD25C72-4EA3-4E0A-B715-1BCB44C341BF}" type="slidenum">
              <a:rPr lang="sv-SE" smtClean="0"/>
              <a:t>‹#›</a:t>
            </a:fld>
            <a:endParaRPr lang="sv-SE"/>
          </a:p>
        </p:txBody>
      </p:sp>
    </p:spTree>
    <p:extLst>
      <p:ext uri="{BB962C8B-B14F-4D97-AF65-F5344CB8AC3E}">
        <p14:creationId xmlns:p14="http://schemas.microsoft.com/office/powerpoint/2010/main" val="670530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DF54E1B-5715-4678-AD5F-5D90C38F984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47472D6-D0CE-47FA-B2EE-66DA9EFD0EB1}"/>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E7CD04E-B4A6-4CA7-8069-E4D959ECA9A3}"/>
              </a:ext>
            </a:extLst>
          </p:cNvPr>
          <p:cNvSpPr>
            <a:spLocks noGrp="1"/>
          </p:cNvSpPr>
          <p:nvPr>
            <p:ph type="dt" sz="half" idx="10"/>
          </p:nvPr>
        </p:nvSpPr>
        <p:spPr/>
        <p:txBody>
          <a:bodyPr/>
          <a:lstStyle/>
          <a:p>
            <a:fld id="{020540AF-C1B7-40CF-AA57-8BD7C5A1729A}" type="datetimeFigureOut">
              <a:rPr lang="sv-SE" smtClean="0"/>
              <a:t>2021-03-31</a:t>
            </a:fld>
            <a:endParaRPr lang="sv-SE"/>
          </a:p>
        </p:txBody>
      </p:sp>
      <p:sp>
        <p:nvSpPr>
          <p:cNvPr id="5" name="Platshållare för sidfot 4">
            <a:extLst>
              <a:ext uri="{FF2B5EF4-FFF2-40B4-BE49-F238E27FC236}">
                <a16:creationId xmlns:a16="http://schemas.microsoft.com/office/drawing/2014/main" id="{67D93C24-CB4D-4E19-A0A3-1B3C936D8EA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D86AB60-2DA5-4DFF-BFE1-87B33CB3D3BE}"/>
              </a:ext>
            </a:extLst>
          </p:cNvPr>
          <p:cNvSpPr>
            <a:spLocks noGrp="1"/>
          </p:cNvSpPr>
          <p:nvPr>
            <p:ph type="sldNum" sz="quarter" idx="12"/>
          </p:nvPr>
        </p:nvSpPr>
        <p:spPr/>
        <p:txBody>
          <a:bodyPr/>
          <a:lstStyle/>
          <a:p>
            <a:fld id="{6AD25C72-4EA3-4E0A-B715-1BCB44C341BF}" type="slidenum">
              <a:rPr lang="sv-SE" smtClean="0"/>
              <a:t>‹#›</a:t>
            </a:fld>
            <a:endParaRPr lang="sv-SE"/>
          </a:p>
        </p:txBody>
      </p:sp>
    </p:spTree>
    <p:extLst>
      <p:ext uri="{BB962C8B-B14F-4D97-AF65-F5344CB8AC3E}">
        <p14:creationId xmlns:p14="http://schemas.microsoft.com/office/powerpoint/2010/main" val="1477230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47FC9AA-BF6E-41AF-AF98-E44B283004CE}"/>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C0EE807B-8D33-4AEB-ADE9-70FF4627F1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87BA5B86-167A-44D2-B45C-55A96A8DA7F2}"/>
              </a:ext>
            </a:extLst>
          </p:cNvPr>
          <p:cNvSpPr>
            <a:spLocks noGrp="1"/>
          </p:cNvSpPr>
          <p:nvPr>
            <p:ph type="dt" sz="half" idx="10"/>
          </p:nvPr>
        </p:nvSpPr>
        <p:spPr/>
        <p:txBody>
          <a:bodyPr/>
          <a:lstStyle/>
          <a:p>
            <a:fld id="{020540AF-C1B7-40CF-AA57-8BD7C5A1729A}" type="datetimeFigureOut">
              <a:rPr lang="sv-SE" smtClean="0"/>
              <a:t>2021-03-31</a:t>
            </a:fld>
            <a:endParaRPr lang="sv-SE"/>
          </a:p>
        </p:txBody>
      </p:sp>
      <p:sp>
        <p:nvSpPr>
          <p:cNvPr id="5" name="Platshållare för sidfot 4">
            <a:extLst>
              <a:ext uri="{FF2B5EF4-FFF2-40B4-BE49-F238E27FC236}">
                <a16:creationId xmlns:a16="http://schemas.microsoft.com/office/drawing/2014/main" id="{7B5A5665-D96D-4849-861E-F206567946D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015E0CA-AEAD-424D-AE4C-C15A39679F06}"/>
              </a:ext>
            </a:extLst>
          </p:cNvPr>
          <p:cNvSpPr>
            <a:spLocks noGrp="1"/>
          </p:cNvSpPr>
          <p:nvPr>
            <p:ph type="sldNum" sz="quarter" idx="12"/>
          </p:nvPr>
        </p:nvSpPr>
        <p:spPr/>
        <p:txBody>
          <a:bodyPr/>
          <a:lstStyle/>
          <a:p>
            <a:fld id="{6AD25C72-4EA3-4E0A-B715-1BCB44C341BF}" type="slidenum">
              <a:rPr lang="sv-SE" smtClean="0"/>
              <a:t>‹#›</a:t>
            </a:fld>
            <a:endParaRPr lang="sv-SE"/>
          </a:p>
        </p:txBody>
      </p:sp>
    </p:spTree>
    <p:extLst>
      <p:ext uri="{BB962C8B-B14F-4D97-AF65-F5344CB8AC3E}">
        <p14:creationId xmlns:p14="http://schemas.microsoft.com/office/powerpoint/2010/main" val="2062400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9E66F61-01B4-4EE4-9A7A-2216D1AEAAB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A01EDFD-5B66-4EF6-AC10-F3D348FE67AA}"/>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A4AEDBFC-4304-4749-B68E-E99788186E14}"/>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BAFAF28A-A2BA-40D0-BBBD-136C9E3CC6D2}"/>
              </a:ext>
            </a:extLst>
          </p:cNvPr>
          <p:cNvSpPr>
            <a:spLocks noGrp="1"/>
          </p:cNvSpPr>
          <p:nvPr>
            <p:ph type="dt" sz="half" idx="10"/>
          </p:nvPr>
        </p:nvSpPr>
        <p:spPr/>
        <p:txBody>
          <a:bodyPr/>
          <a:lstStyle/>
          <a:p>
            <a:fld id="{020540AF-C1B7-40CF-AA57-8BD7C5A1729A}" type="datetimeFigureOut">
              <a:rPr lang="sv-SE" smtClean="0"/>
              <a:t>2021-03-31</a:t>
            </a:fld>
            <a:endParaRPr lang="sv-SE"/>
          </a:p>
        </p:txBody>
      </p:sp>
      <p:sp>
        <p:nvSpPr>
          <p:cNvPr id="6" name="Platshållare för sidfot 5">
            <a:extLst>
              <a:ext uri="{FF2B5EF4-FFF2-40B4-BE49-F238E27FC236}">
                <a16:creationId xmlns:a16="http://schemas.microsoft.com/office/drawing/2014/main" id="{C17C4C15-6D3E-444E-975C-21B12AA3F35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D78D1549-FA20-42EF-92A8-B10DB8389CA3}"/>
              </a:ext>
            </a:extLst>
          </p:cNvPr>
          <p:cNvSpPr>
            <a:spLocks noGrp="1"/>
          </p:cNvSpPr>
          <p:nvPr>
            <p:ph type="sldNum" sz="quarter" idx="12"/>
          </p:nvPr>
        </p:nvSpPr>
        <p:spPr/>
        <p:txBody>
          <a:bodyPr/>
          <a:lstStyle/>
          <a:p>
            <a:fld id="{6AD25C72-4EA3-4E0A-B715-1BCB44C341BF}" type="slidenum">
              <a:rPr lang="sv-SE" smtClean="0"/>
              <a:t>‹#›</a:t>
            </a:fld>
            <a:endParaRPr lang="sv-SE"/>
          </a:p>
        </p:txBody>
      </p:sp>
    </p:spTree>
    <p:extLst>
      <p:ext uri="{BB962C8B-B14F-4D97-AF65-F5344CB8AC3E}">
        <p14:creationId xmlns:p14="http://schemas.microsoft.com/office/powerpoint/2010/main" val="877984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4F1C54B-81A9-4458-B533-9ED653AFB47B}"/>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98E07C21-5B26-4E27-AC46-B3DC0E4BA5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7A3BB215-87AD-4D7E-B17D-1281367F544D}"/>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3222C170-A9B8-48F6-9D4D-E697950850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069F86AB-D245-4D4C-9B79-30DAEA4DF9A6}"/>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FA024440-E692-487C-8120-B9AC8E54AE4D}"/>
              </a:ext>
            </a:extLst>
          </p:cNvPr>
          <p:cNvSpPr>
            <a:spLocks noGrp="1"/>
          </p:cNvSpPr>
          <p:nvPr>
            <p:ph type="dt" sz="half" idx="10"/>
          </p:nvPr>
        </p:nvSpPr>
        <p:spPr/>
        <p:txBody>
          <a:bodyPr/>
          <a:lstStyle/>
          <a:p>
            <a:fld id="{020540AF-C1B7-40CF-AA57-8BD7C5A1729A}" type="datetimeFigureOut">
              <a:rPr lang="sv-SE" smtClean="0"/>
              <a:t>2021-03-31</a:t>
            </a:fld>
            <a:endParaRPr lang="sv-SE"/>
          </a:p>
        </p:txBody>
      </p:sp>
      <p:sp>
        <p:nvSpPr>
          <p:cNvPr id="8" name="Platshållare för sidfot 7">
            <a:extLst>
              <a:ext uri="{FF2B5EF4-FFF2-40B4-BE49-F238E27FC236}">
                <a16:creationId xmlns:a16="http://schemas.microsoft.com/office/drawing/2014/main" id="{717A9EFE-0E16-475A-814E-0F15D8FF028A}"/>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8E86EA86-0346-44C0-A095-C9ED966E0326}"/>
              </a:ext>
            </a:extLst>
          </p:cNvPr>
          <p:cNvSpPr>
            <a:spLocks noGrp="1"/>
          </p:cNvSpPr>
          <p:nvPr>
            <p:ph type="sldNum" sz="quarter" idx="12"/>
          </p:nvPr>
        </p:nvSpPr>
        <p:spPr/>
        <p:txBody>
          <a:bodyPr/>
          <a:lstStyle/>
          <a:p>
            <a:fld id="{6AD25C72-4EA3-4E0A-B715-1BCB44C341BF}" type="slidenum">
              <a:rPr lang="sv-SE" smtClean="0"/>
              <a:t>‹#›</a:t>
            </a:fld>
            <a:endParaRPr lang="sv-SE"/>
          </a:p>
        </p:txBody>
      </p:sp>
    </p:spTree>
    <p:extLst>
      <p:ext uri="{BB962C8B-B14F-4D97-AF65-F5344CB8AC3E}">
        <p14:creationId xmlns:p14="http://schemas.microsoft.com/office/powerpoint/2010/main" val="2458055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045AFFA-ADA5-46F2-BC91-4D424661DC2B}"/>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C9FA02D5-8571-4273-9149-EB7E885DA206}"/>
              </a:ext>
            </a:extLst>
          </p:cNvPr>
          <p:cNvSpPr>
            <a:spLocks noGrp="1"/>
          </p:cNvSpPr>
          <p:nvPr>
            <p:ph type="dt" sz="half" idx="10"/>
          </p:nvPr>
        </p:nvSpPr>
        <p:spPr/>
        <p:txBody>
          <a:bodyPr/>
          <a:lstStyle/>
          <a:p>
            <a:fld id="{020540AF-C1B7-40CF-AA57-8BD7C5A1729A}" type="datetimeFigureOut">
              <a:rPr lang="sv-SE" smtClean="0"/>
              <a:t>2021-03-31</a:t>
            </a:fld>
            <a:endParaRPr lang="sv-SE"/>
          </a:p>
        </p:txBody>
      </p:sp>
      <p:sp>
        <p:nvSpPr>
          <p:cNvPr id="4" name="Platshållare för sidfot 3">
            <a:extLst>
              <a:ext uri="{FF2B5EF4-FFF2-40B4-BE49-F238E27FC236}">
                <a16:creationId xmlns:a16="http://schemas.microsoft.com/office/drawing/2014/main" id="{547A5EC1-B9F7-4254-897D-11471FD57CB2}"/>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5E750B25-90AB-4A0A-809E-56F852AD6CD5}"/>
              </a:ext>
            </a:extLst>
          </p:cNvPr>
          <p:cNvSpPr>
            <a:spLocks noGrp="1"/>
          </p:cNvSpPr>
          <p:nvPr>
            <p:ph type="sldNum" sz="quarter" idx="12"/>
          </p:nvPr>
        </p:nvSpPr>
        <p:spPr/>
        <p:txBody>
          <a:bodyPr/>
          <a:lstStyle/>
          <a:p>
            <a:fld id="{6AD25C72-4EA3-4E0A-B715-1BCB44C341BF}" type="slidenum">
              <a:rPr lang="sv-SE" smtClean="0"/>
              <a:t>‹#›</a:t>
            </a:fld>
            <a:endParaRPr lang="sv-SE"/>
          </a:p>
        </p:txBody>
      </p:sp>
    </p:spTree>
    <p:extLst>
      <p:ext uri="{BB962C8B-B14F-4D97-AF65-F5344CB8AC3E}">
        <p14:creationId xmlns:p14="http://schemas.microsoft.com/office/powerpoint/2010/main" val="228745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9066399-6925-4A40-971D-06536D65920C}"/>
              </a:ext>
            </a:extLst>
          </p:cNvPr>
          <p:cNvSpPr>
            <a:spLocks noGrp="1"/>
          </p:cNvSpPr>
          <p:nvPr>
            <p:ph type="dt" sz="half" idx="10"/>
          </p:nvPr>
        </p:nvSpPr>
        <p:spPr/>
        <p:txBody>
          <a:bodyPr/>
          <a:lstStyle/>
          <a:p>
            <a:fld id="{020540AF-C1B7-40CF-AA57-8BD7C5A1729A}" type="datetimeFigureOut">
              <a:rPr lang="sv-SE" smtClean="0"/>
              <a:t>2021-03-31</a:t>
            </a:fld>
            <a:endParaRPr lang="sv-SE"/>
          </a:p>
        </p:txBody>
      </p:sp>
      <p:sp>
        <p:nvSpPr>
          <p:cNvPr id="3" name="Platshållare för sidfot 2">
            <a:extLst>
              <a:ext uri="{FF2B5EF4-FFF2-40B4-BE49-F238E27FC236}">
                <a16:creationId xmlns:a16="http://schemas.microsoft.com/office/drawing/2014/main" id="{39FCC94F-31B0-4367-AE85-60E88323ABE5}"/>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6652C505-2E72-49F7-BDCD-CBAC6D53D591}"/>
              </a:ext>
            </a:extLst>
          </p:cNvPr>
          <p:cNvSpPr>
            <a:spLocks noGrp="1"/>
          </p:cNvSpPr>
          <p:nvPr>
            <p:ph type="sldNum" sz="quarter" idx="12"/>
          </p:nvPr>
        </p:nvSpPr>
        <p:spPr/>
        <p:txBody>
          <a:bodyPr/>
          <a:lstStyle/>
          <a:p>
            <a:fld id="{6AD25C72-4EA3-4E0A-B715-1BCB44C341BF}" type="slidenum">
              <a:rPr lang="sv-SE" smtClean="0"/>
              <a:t>‹#›</a:t>
            </a:fld>
            <a:endParaRPr lang="sv-SE"/>
          </a:p>
        </p:txBody>
      </p:sp>
    </p:spTree>
    <p:extLst>
      <p:ext uri="{BB962C8B-B14F-4D97-AF65-F5344CB8AC3E}">
        <p14:creationId xmlns:p14="http://schemas.microsoft.com/office/powerpoint/2010/main" val="146951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ABD07B-C7EE-4494-B2BB-0B970E5314F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63A3C15-81CC-4338-9B2E-E16FB76752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27CB3477-4336-4451-A9F3-0BE37EA06A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F27A96C1-B285-46BA-BCF4-EF2D66F3FCE4}"/>
              </a:ext>
            </a:extLst>
          </p:cNvPr>
          <p:cNvSpPr>
            <a:spLocks noGrp="1"/>
          </p:cNvSpPr>
          <p:nvPr>
            <p:ph type="dt" sz="half" idx="10"/>
          </p:nvPr>
        </p:nvSpPr>
        <p:spPr/>
        <p:txBody>
          <a:bodyPr/>
          <a:lstStyle/>
          <a:p>
            <a:fld id="{020540AF-C1B7-40CF-AA57-8BD7C5A1729A}" type="datetimeFigureOut">
              <a:rPr lang="sv-SE" smtClean="0"/>
              <a:t>2021-03-31</a:t>
            </a:fld>
            <a:endParaRPr lang="sv-SE"/>
          </a:p>
        </p:txBody>
      </p:sp>
      <p:sp>
        <p:nvSpPr>
          <p:cNvPr id="6" name="Platshållare för sidfot 5">
            <a:extLst>
              <a:ext uri="{FF2B5EF4-FFF2-40B4-BE49-F238E27FC236}">
                <a16:creationId xmlns:a16="http://schemas.microsoft.com/office/drawing/2014/main" id="{992F0C09-B4F2-448C-A3A4-0C82A50C718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2A4BEF56-1A2E-4AFF-B8F3-634C9E94C228}"/>
              </a:ext>
            </a:extLst>
          </p:cNvPr>
          <p:cNvSpPr>
            <a:spLocks noGrp="1"/>
          </p:cNvSpPr>
          <p:nvPr>
            <p:ph type="sldNum" sz="quarter" idx="12"/>
          </p:nvPr>
        </p:nvSpPr>
        <p:spPr/>
        <p:txBody>
          <a:bodyPr/>
          <a:lstStyle/>
          <a:p>
            <a:fld id="{6AD25C72-4EA3-4E0A-B715-1BCB44C341BF}" type="slidenum">
              <a:rPr lang="sv-SE" smtClean="0"/>
              <a:t>‹#›</a:t>
            </a:fld>
            <a:endParaRPr lang="sv-SE"/>
          </a:p>
        </p:txBody>
      </p:sp>
    </p:spTree>
    <p:extLst>
      <p:ext uri="{BB962C8B-B14F-4D97-AF65-F5344CB8AC3E}">
        <p14:creationId xmlns:p14="http://schemas.microsoft.com/office/powerpoint/2010/main" val="258564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F2992D-3650-4B43-A315-23A577838679}"/>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48B9960D-1C25-4B43-8ECF-11F7C57D74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14489A58-A21E-485D-B554-91E249D7FC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7BFEE89D-AAFE-469B-9E95-C605E5EC09DE}"/>
              </a:ext>
            </a:extLst>
          </p:cNvPr>
          <p:cNvSpPr>
            <a:spLocks noGrp="1"/>
          </p:cNvSpPr>
          <p:nvPr>
            <p:ph type="dt" sz="half" idx="10"/>
          </p:nvPr>
        </p:nvSpPr>
        <p:spPr/>
        <p:txBody>
          <a:bodyPr/>
          <a:lstStyle/>
          <a:p>
            <a:fld id="{020540AF-C1B7-40CF-AA57-8BD7C5A1729A}" type="datetimeFigureOut">
              <a:rPr lang="sv-SE" smtClean="0"/>
              <a:t>2021-03-31</a:t>
            </a:fld>
            <a:endParaRPr lang="sv-SE"/>
          </a:p>
        </p:txBody>
      </p:sp>
      <p:sp>
        <p:nvSpPr>
          <p:cNvPr id="6" name="Platshållare för sidfot 5">
            <a:extLst>
              <a:ext uri="{FF2B5EF4-FFF2-40B4-BE49-F238E27FC236}">
                <a16:creationId xmlns:a16="http://schemas.microsoft.com/office/drawing/2014/main" id="{DE4E59A5-0B53-4D87-B6E2-D0752233A20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86B239A-CC5F-4524-A208-3E7A955931BE}"/>
              </a:ext>
            </a:extLst>
          </p:cNvPr>
          <p:cNvSpPr>
            <a:spLocks noGrp="1"/>
          </p:cNvSpPr>
          <p:nvPr>
            <p:ph type="sldNum" sz="quarter" idx="12"/>
          </p:nvPr>
        </p:nvSpPr>
        <p:spPr/>
        <p:txBody>
          <a:bodyPr/>
          <a:lstStyle/>
          <a:p>
            <a:fld id="{6AD25C72-4EA3-4E0A-B715-1BCB44C341BF}" type="slidenum">
              <a:rPr lang="sv-SE" smtClean="0"/>
              <a:t>‹#›</a:t>
            </a:fld>
            <a:endParaRPr lang="sv-SE"/>
          </a:p>
        </p:txBody>
      </p:sp>
    </p:spTree>
    <p:extLst>
      <p:ext uri="{BB962C8B-B14F-4D97-AF65-F5344CB8AC3E}">
        <p14:creationId xmlns:p14="http://schemas.microsoft.com/office/powerpoint/2010/main" val="3368085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FCB37ED-8646-4414-99B2-F81E1B7E12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592E59B7-F12E-462F-9793-368E568294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C6B6DB0-CE5F-43F7-B18B-5865150CBE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0540AF-C1B7-40CF-AA57-8BD7C5A1729A}" type="datetimeFigureOut">
              <a:rPr lang="sv-SE" smtClean="0"/>
              <a:t>2021-03-31</a:t>
            </a:fld>
            <a:endParaRPr lang="sv-SE"/>
          </a:p>
        </p:txBody>
      </p:sp>
      <p:sp>
        <p:nvSpPr>
          <p:cNvPr id="5" name="Platshållare för sidfot 4">
            <a:extLst>
              <a:ext uri="{FF2B5EF4-FFF2-40B4-BE49-F238E27FC236}">
                <a16:creationId xmlns:a16="http://schemas.microsoft.com/office/drawing/2014/main" id="{968FC7D8-0217-40B8-9D2F-12ACF603EC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EA3B9BD4-05BA-49BA-8EAC-9457EBD1F0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D25C72-4EA3-4E0A-B715-1BCB44C341BF}" type="slidenum">
              <a:rPr lang="sv-SE" smtClean="0"/>
              <a:t>‹#›</a:t>
            </a:fld>
            <a:endParaRPr lang="sv-SE"/>
          </a:p>
        </p:txBody>
      </p:sp>
    </p:spTree>
    <p:extLst>
      <p:ext uri="{BB962C8B-B14F-4D97-AF65-F5344CB8AC3E}">
        <p14:creationId xmlns:p14="http://schemas.microsoft.com/office/powerpoint/2010/main" val="1585969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F6164CF-9A81-40E1-B882-B85325005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187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a:extLst>
              <a:ext uri="{FF2B5EF4-FFF2-40B4-BE49-F238E27FC236}">
                <a16:creationId xmlns:a16="http://schemas.microsoft.com/office/drawing/2014/main" id="{6DCCC9B6-9951-4371-946E-318B5802239A}"/>
              </a:ext>
            </a:extLst>
          </p:cNvPr>
          <p:cNvSpPr txBox="1"/>
          <p:nvPr/>
        </p:nvSpPr>
        <p:spPr>
          <a:xfrm>
            <a:off x="825623" y="1384916"/>
            <a:ext cx="10333607" cy="5632311"/>
          </a:xfrm>
          <a:prstGeom prst="rect">
            <a:avLst/>
          </a:prstGeom>
          <a:noFill/>
        </p:spPr>
        <p:txBody>
          <a:bodyPr wrap="square" rtlCol="0">
            <a:spAutoFit/>
          </a:bodyPr>
          <a:lstStyle/>
          <a:p>
            <a:r>
              <a:rPr lang="sv-SE" dirty="0"/>
              <a:t>Hej på er</a:t>
            </a:r>
          </a:p>
          <a:p>
            <a:endParaRPr lang="sv-SE" dirty="0"/>
          </a:p>
          <a:p>
            <a:r>
              <a:rPr lang="sv-SE" dirty="0"/>
              <a:t>Här kommer lite övningstips (främst rondos) och inspiration till säsongen 2021</a:t>
            </a:r>
          </a:p>
          <a:p>
            <a:endParaRPr lang="sv-SE" dirty="0"/>
          </a:p>
          <a:p>
            <a:r>
              <a:rPr lang="sv-SE" dirty="0"/>
              <a:t>Kom ihåg att progressionen (stegringen/svårighetsgraden) justeras genom att göra ytan mindre eller större, tillslagsbegränsa eller genom att fylla på med fler anfallsspelare eller försvarsspelare.</a:t>
            </a:r>
          </a:p>
          <a:p>
            <a:endParaRPr lang="sv-SE" dirty="0"/>
          </a:p>
          <a:p>
            <a:r>
              <a:rPr lang="sv-SE" dirty="0"/>
              <a:t>Prova er fram och ha tålamod! Det funkar inte alltid klockrent första gången…</a:t>
            </a:r>
          </a:p>
          <a:p>
            <a:endParaRPr lang="sv-SE" dirty="0"/>
          </a:p>
          <a:p>
            <a:r>
              <a:rPr lang="sv-SE" dirty="0"/>
              <a:t>Tävla, tävla, tävla! Det ligger i vår natur att tävla. Vem kommer först upp för trappan, vem är snabbast, vem hoppar högst etc. Det är samma i fotboll, tävla mycket men värdera och prata om ansträngningen, prestationen och ambitionen istället för resultatet. </a:t>
            </a:r>
          </a:p>
          <a:p>
            <a:endParaRPr lang="sv-SE" dirty="0"/>
          </a:p>
          <a:p>
            <a:r>
              <a:rPr lang="sv-SE" dirty="0"/>
              <a:t>Samma gäller i matchen. Mana på, pusha, ge energi utan att för den dela styra barnen för mycket. Fotboll går ut på att göra fler mål än motståndaren, det ska vi alltid komma ihåg. Men samma här, värdera och prata om ansträngningen, prestationen och ambitionen istället för resultatet. Det kommer senare i karriären </a:t>
            </a:r>
            <a:r>
              <a:rPr lang="sv-SE" dirty="0">
                <a:sym typeface="Wingdings" panose="05000000000000000000" pitchFamily="2" charset="2"/>
              </a:rPr>
              <a:t></a:t>
            </a:r>
            <a:endParaRPr lang="sv-SE" dirty="0"/>
          </a:p>
          <a:p>
            <a:endParaRPr lang="sv-SE" dirty="0"/>
          </a:p>
          <a:p>
            <a:r>
              <a:rPr lang="sv-SE" dirty="0"/>
              <a:t>Kör hårt! // Fredrik Wigestål, Fotbolls- &amp; föreningsutvecklare </a:t>
            </a:r>
          </a:p>
          <a:p>
            <a:endParaRPr lang="sv-SE" dirty="0"/>
          </a:p>
          <a:p>
            <a:endParaRPr lang="sv-SE" dirty="0"/>
          </a:p>
        </p:txBody>
      </p:sp>
    </p:spTree>
    <p:extLst>
      <p:ext uri="{BB962C8B-B14F-4D97-AF65-F5344CB8AC3E}">
        <p14:creationId xmlns:p14="http://schemas.microsoft.com/office/powerpoint/2010/main" val="3438075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685F846-A7F8-44D0-89CF-3D4D54819ACD}"/>
              </a:ext>
            </a:extLst>
          </p:cNvPr>
          <p:cNvPicPr>
            <a:picLocks noChangeAspect="1"/>
          </p:cNvPicPr>
          <p:nvPr/>
        </p:nvPicPr>
        <p:blipFill rotWithShape="1">
          <a:blip r:embed="rId2"/>
          <a:srcRect l="20390" t="11944" r="21095" b="6111"/>
          <a:stretch/>
        </p:blipFill>
        <p:spPr>
          <a:xfrm>
            <a:off x="1743752" y="1322"/>
            <a:ext cx="8704495" cy="6856678"/>
          </a:xfrm>
          <a:prstGeom prst="rect">
            <a:avLst/>
          </a:prstGeom>
        </p:spPr>
      </p:pic>
    </p:spTree>
    <p:extLst>
      <p:ext uri="{BB962C8B-B14F-4D97-AF65-F5344CB8AC3E}">
        <p14:creationId xmlns:p14="http://schemas.microsoft.com/office/powerpoint/2010/main" val="1535330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0688A6C-E50B-4152-AB28-8AD830148ECC}"/>
              </a:ext>
            </a:extLst>
          </p:cNvPr>
          <p:cNvPicPr>
            <a:picLocks noChangeAspect="1"/>
          </p:cNvPicPr>
          <p:nvPr/>
        </p:nvPicPr>
        <p:blipFill rotWithShape="1">
          <a:blip r:embed="rId2"/>
          <a:srcRect l="18984" t="20140" r="19219" b="9861"/>
          <a:stretch/>
        </p:blipFill>
        <p:spPr>
          <a:xfrm>
            <a:off x="711663" y="0"/>
            <a:ext cx="10768673" cy="6861456"/>
          </a:xfrm>
          <a:prstGeom prst="rect">
            <a:avLst/>
          </a:prstGeom>
        </p:spPr>
      </p:pic>
    </p:spTree>
    <p:extLst>
      <p:ext uri="{BB962C8B-B14F-4D97-AF65-F5344CB8AC3E}">
        <p14:creationId xmlns:p14="http://schemas.microsoft.com/office/powerpoint/2010/main" val="582044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1D28AFAC-0FF3-46E3-9E45-7B91E1CF3DBA}"/>
              </a:ext>
            </a:extLst>
          </p:cNvPr>
          <p:cNvPicPr>
            <a:picLocks noChangeAspect="1"/>
          </p:cNvPicPr>
          <p:nvPr/>
        </p:nvPicPr>
        <p:blipFill rotWithShape="1">
          <a:blip r:embed="rId2"/>
          <a:srcRect l="21044" t="11262" r="20486" b="4984"/>
          <a:stretch/>
        </p:blipFill>
        <p:spPr>
          <a:xfrm>
            <a:off x="1840225" y="0"/>
            <a:ext cx="8511550" cy="6858000"/>
          </a:xfrm>
          <a:prstGeom prst="rect">
            <a:avLst/>
          </a:prstGeom>
        </p:spPr>
      </p:pic>
    </p:spTree>
    <p:extLst>
      <p:ext uri="{BB962C8B-B14F-4D97-AF65-F5344CB8AC3E}">
        <p14:creationId xmlns:p14="http://schemas.microsoft.com/office/powerpoint/2010/main" val="1713288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817C6365-5D20-498F-AFCD-C2947A7BFE30}"/>
              </a:ext>
            </a:extLst>
          </p:cNvPr>
          <p:cNvPicPr>
            <a:picLocks noChangeAspect="1"/>
          </p:cNvPicPr>
          <p:nvPr/>
        </p:nvPicPr>
        <p:blipFill rotWithShape="1">
          <a:blip r:embed="rId2"/>
          <a:srcRect l="20781" t="11667" r="20469" b="4861"/>
          <a:stretch/>
        </p:blipFill>
        <p:spPr>
          <a:xfrm>
            <a:off x="1808085" y="4179"/>
            <a:ext cx="8575829" cy="6853821"/>
          </a:xfrm>
          <a:prstGeom prst="rect">
            <a:avLst/>
          </a:prstGeom>
        </p:spPr>
      </p:pic>
    </p:spTree>
    <p:extLst>
      <p:ext uri="{BB962C8B-B14F-4D97-AF65-F5344CB8AC3E}">
        <p14:creationId xmlns:p14="http://schemas.microsoft.com/office/powerpoint/2010/main" val="963625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3C68A8C7-6A25-41BF-8B45-718FEDF68865}"/>
              </a:ext>
            </a:extLst>
          </p:cNvPr>
          <p:cNvPicPr>
            <a:picLocks noChangeAspect="1"/>
          </p:cNvPicPr>
          <p:nvPr/>
        </p:nvPicPr>
        <p:blipFill rotWithShape="1">
          <a:blip r:embed="rId2"/>
          <a:srcRect l="21044" t="11779" r="20850" b="4726"/>
          <a:stretch/>
        </p:blipFill>
        <p:spPr>
          <a:xfrm>
            <a:off x="1856211" y="0"/>
            <a:ext cx="8479578" cy="6853794"/>
          </a:xfrm>
          <a:prstGeom prst="rect">
            <a:avLst/>
          </a:prstGeom>
        </p:spPr>
      </p:pic>
    </p:spTree>
    <p:extLst>
      <p:ext uri="{BB962C8B-B14F-4D97-AF65-F5344CB8AC3E}">
        <p14:creationId xmlns:p14="http://schemas.microsoft.com/office/powerpoint/2010/main" val="1243776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7DE259B-7028-42F9-8D7D-F4DDE2607823}"/>
              </a:ext>
            </a:extLst>
          </p:cNvPr>
          <p:cNvPicPr>
            <a:picLocks noChangeAspect="1"/>
          </p:cNvPicPr>
          <p:nvPr/>
        </p:nvPicPr>
        <p:blipFill rotWithShape="1">
          <a:blip r:embed="rId2"/>
          <a:srcRect l="19453" t="14723" r="17656" b="9166"/>
          <a:stretch/>
        </p:blipFill>
        <p:spPr>
          <a:xfrm>
            <a:off x="1128834" y="95250"/>
            <a:ext cx="9934332" cy="6762750"/>
          </a:xfrm>
          <a:prstGeom prst="rect">
            <a:avLst/>
          </a:prstGeom>
        </p:spPr>
      </p:pic>
    </p:spTree>
    <p:extLst>
      <p:ext uri="{BB962C8B-B14F-4D97-AF65-F5344CB8AC3E}">
        <p14:creationId xmlns:p14="http://schemas.microsoft.com/office/powerpoint/2010/main" val="1728986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5E255B44-6BD0-4D78-98A3-7BF92E7BC6F8}"/>
              </a:ext>
            </a:extLst>
          </p:cNvPr>
          <p:cNvPicPr>
            <a:picLocks noChangeAspect="1"/>
          </p:cNvPicPr>
          <p:nvPr/>
        </p:nvPicPr>
        <p:blipFill rotWithShape="1">
          <a:blip r:embed="rId2"/>
          <a:srcRect l="19141" t="15001" r="18594" b="11944"/>
          <a:stretch/>
        </p:blipFill>
        <p:spPr>
          <a:xfrm>
            <a:off x="900347" y="0"/>
            <a:ext cx="10391305" cy="6858000"/>
          </a:xfrm>
          <a:prstGeom prst="rect">
            <a:avLst/>
          </a:prstGeom>
        </p:spPr>
      </p:pic>
    </p:spTree>
    <p:extLst>
      <p:ext uri="{BB962C8B-B14F-4D97-AF65-F5344CB8AC3E}">
        <p14:creationId xmlns:p14="http://schemas.microsoft.com/office/powerpoint/2010/main" val="1886420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33D5F081-FC82-4954-874C-BCFB3F39C2D7}"/>
              </a:ext>
            </a:extLst>
          </p:cNvPr>
          <p:cNvPicPr>
            <a:picLocks noChangeAspect="1"/>
          </p:cNvPicPr>
          <p:nvPr/>
        </p:nvPicPr>
        <p:blipFill rotWithShape="1">
          <a:blip r:embed="rId2"/>
          <a:srcRect l="18750" t="11944" r="17734" b="4722"/>
          <a:stretch/>
        </p:blipFill>
        <p:spPr>
          <a:xfrm>
            <a:off x="1480804" y="45903"/>
            <a:ext cx="9230392" cy="6812097"/>
          </a:xfrm>
          <a:prstGeom prst="rect">
            <a:avLst/>
          </a:prstGeom>
        </p:spPr>
      </p:pic>
    </p:spTree>
    <p:extLst>
      <p:ext uri="{BB962C8B-B14F-4D97-AF65-F5344CB8AC3E}">
        <p14:creationId xmlns:p14="http://schemas.microsoft.com/office/powerpoint/2010/main" val="2659232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0B5C7AB-6AD9-4107-94AB-89D047DE59C5}"/>
              </a:ext>
            </a:extLst>
          </p:cNvPr>
          <p:cNvPicPr>
            <a:picLocks noChangeAspect="1"/>
          </p:cNvPicPr>
          <p:nvPr/>
        </p:nvPicPr>
        <p:blipFill rotWithShape="1">
          <a:blip r:embed="rId2"/>
          <a:srcRect l="18750" t="19167" r="18125" b="9444"/>
          <a:stretch/>
        </p:blipFill>
        <p:spPr>
          <a:xfrm>
            <a:off x="817964" y="142875"/>
            <a:ext cx="10556072" cy="6715125"/>
          </a:xfrm>
          <a:prstGeom prst="rect">
            <a:avLst/>
          </a:prstGeom>
        </p:spPr>
      </p:pic>
    </p:spTree>
    <p:extLst>
      <p:ext uri="{BB962C8B-B14F-4D97-AF65-F5344CB8AC3E}">
        <p14:creationId xmlns:p14="http://schemas.microsoft.com/office/powerpoint/2010/main" val="2695554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9FF5600A-8EF3-45B4-A6AA-5DB817B5BAD2}"/>
              </a:ext>
            </a:extLst>
          </p:cNvPr>
          <p:cNvPicPr>
            <a:picLocks noChangeAspect="1"/>
          </p:cNvPicPr>
          <p:nvPr/>
        </p:nvPicPr>
        <p:blipFill rotWithShape="1">
          <a:blip r:embed="rId2"/>
          <a:srcRect l="19687" t="12222" r="19453" b="4722"/>
          <a:stretch/>
        </p:blipFill>
        <p:spPr>
          <a:xfrm>
            <a:off x="1629125" y="0"/>
            <a:ext cx="8933750" cy="6858000"/>
          </a:xfrm>
          <a:prstGeom prst="rect">
            <a:avLst/>
          </a:prstGeom>
        </p:spPr>
      </p:pic>
    </p:spTree>
    <p:extLst>
      <p:ext uri="{BB962C8B-B14F-4D97-AF65-F5344CB8AC3E}">
        <p14:creationId xmlns:p14="http://schemas.microsoft.com/office/powerpoint/2010/main" val="3227408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7F2911E0-AAC2-40E5-967B-41D135E75A7A}"/>
              </a:ext>
            </a:extLst>
          </p:cNvPr>
          <p:cNvPicPr>
            <a:picLocks noChangeAspect="1"/>
          </p:cNvPicPr>
          <p:nvPr/>
        </p:nvPicPr>
        <p:blipFill rotWithShape="1">
          <a:blip r:embed="rId2"/>
          <a:srcRect l="18984" t="12083" r="19062" b="5833"/>
          <a:stretch/>
        </p:blipFill>
        <p:spPr>
          <a:xfrm>
            <a:off x="1495425" y="647"/>
            <a:ext cx="9201150" cy="6857353"/>
          </a:xfrm>
          <a:prstGeom prst="rect">
            <a:avLst/>
          </a:prstGeom>
        </p:spPr>
      </p:pic>
    </p:spTree>
    <p:extLst>
      <p:ext uri="{BB962C8B-B14F-4D97-AF65-F5344CB8AC3E}">
        <p14:creationId xmlns:p14="http://schemas.microsoft.com/office/powerpoint/2010/main" val="3916795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3A21391-D4A9-4720-ABB5-3E5C0226DCA2}"/>
              </a:ext>
            </a:extLst>
          </p:cNvPr>
          <p:cNvPicPr>
            <a:picLocks noChangeAspect="1"/>
          </p:cNvPicPr>
          <p:nvPr/>
        </p:nvPicPr>
        <p:blipFill rotWithShape="1">
          <a:blip r:embed="rId2"/>
          <a:srcRect l="18984" t="13889" r="19219" b="5000"/>
          <a:stretch/>
        </p:blipFill>
        <p:spPr>
          <a:xfrm>
            <a:off x="1453703" y="3130"/>
            <a:ext cx="9284593" cy="6854870"/>
          </a:xfrm>
          <a:prstGeom prst="rect">
            <a:avLst/>
          </a:prstGeom>
        </p:spPr>
      </p:pic>
    </p:spTree>
    <p:extLst>
      <p:ext uri="{BB962C8B-B14F-4D97-AF65-F5344CB8AC3E}">
        <p14:creationId xmlns:p14="http://schemas.microsoft.com/office/powerpoint/2010/main" val="2248812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98D699C8-8788-4684-B569-FEEEE33A4E73}"/>
              </a:ext>
            </a:extLst>
          </p:cNvPr>
          <p:cNvPicPr>
            <a:picLocks noChangeAspect="1"/>
          </p:cNvPicPr>
          <p:nvPr/>
        </p:nvPicPr>
        <p:blipFill rotWithShape="1">
          <a:blip r:embed="rId2"/>
          <a:srcRect l="19219" t="16528" r="19765" b="10278"/>
          <a:stretch/>
        </p:blipFill>
        <p:spPr>
          <a:xfrm>
            <a:off x="1012722" y="0"/>
            <a:ext cx="10166555" cy="6860148"/>
          </a:xfrm>
          <a:prstGeom prst="rect">
            <a:avLst/>
          </a:prstGeom>
        </p:spPr>
      </p:pic>
    </p:spTree>
    <p:extLst>
      <p:ext uri="{BB962C8B-B14F-4D97-AF65-F5344CB8AC3E}">
        <p14:creationId xmlns:p14="http://schemas.microsoft.com/office/powerpoint/2010/main" val="187091025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186</Words>
  <Application>Microsoft Office PowerPoint</Application>
  <PresentationFormat>Bredbild</PresentationFormat>
  <Paragraphs>13</Paragraphs>
  <Slides>14</Slides>
  <Notes>0</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14</vt:i4>
      </vt:variant>
    </vt:vector>
  </HeadingPairs>
  <TitlesOfParts>
    <vt:vector size="18" baseType="lpstr">
      <vt:lpstr>Arial</vt:lpstr>
      <vt:lpstr>Calibri</vt:lpstr>
      <vt:lpstr>Calibri Light</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Fredrik Wigestål</dc:creator>
  <cp:lastModifiedBy>Fredrik Wigestål</cp:lastModifiedBy>
  <cp:revision>5</cp:revision>
  <dcterms:created xsi:type="dcterms:W3CDTF">2021-03-29T14:01:00Z</dcterms:created>
  <dcterms:modified xsi:type="dcterms:W3CDTF">2021-03-31T06:37:30Z</dcterms:modified>
</cp:coreProperties>
</file>